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ORAÇÃO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ORAÇÃO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59F9597-6837-4F8E-BF88-E30478F5E3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Dirijo a Ti, Jesus, </a:t>
            </a:r>
          </a:p>
          <a:p>
            <a:r>
              <a:rPr lang="pt-BR" dirty="0"/>
              <a:t>Minha oração, </a:t>
            </a:r>
          </a:p>
          <a:p>
            <a:r>
              <a:rPr lang="pt-BR" dirty="0"/>
              <a:t>A Ti, que tudo vês </a:t>
            </a:r>
          </a:p>
          <a:p>
            <a:r>
              <a:rPr lang="pt-BR" dirty="0"/>
              <a:t>No coração. </a:t>
            </a:r>
          </a:p>
        </p:txBody>
      </p:sp>
    </p:spTree>
    <p:extLst>
      <p:ext uri="{BB962C8B-B14F-4D97-AF65-F5344CB8AC3E}">
        <p14:creationId xmlns:p14="http://schemas.microsoft.com/office/powerpoint/2010/main" val="1401566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ORAÇÃO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2B0CB82-ADCB-4799-AA41-C75A07FF9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venho Te adorar </a:t>
            </a:r>
          </a:p>
          <a:p>
            <a:r>
              <a:rPr lang="pt-BR" dirty="0"/>
              <a:t>E graça suplicar. </a:t>
            </a:r>
          </a:p>
          <a:p>
            <a:r>
              <a:rPr lang="pt-BR" dirty="0"/>
              <a:t>Ó, vem me abençoar, </a:t>
            </a:r>
          </a:p>
          <a:p>
            <a:r>
              <a:rPr lang="pt-BR" dirty="0"/>
              <a:t>Vem já, meu Deus!</a:t>
            </a:r>
          </a:p>
        </p:txBody>
      </p:sp>
    </p:spTree>
    <p:extLst>
      <p:ext uri="{BB962C8B-B14F-4D97-AF65-F5344CB8AC3E}">
        <p14:creationId xmlns:p14="http://schemas.microsoft.com/office/powerpoint/2010/main" val="4177851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ORAÇÃO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08B1AA3-1C86-40EF-AB13-2324C923E9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Dirijo a Ti, Jesus, </a:t>
            </a:r>
          </a:p>
          <a:p>
            <a:r>
              <a:rPr lang="pt-BR" dirty="0"/>
              <a:t>Minha oração, </a:t>
            </a:r>
          </a:p>
          <a:p>
            <a:r>
              <a:rPr lang="pt-BR" dirty="0"/>
              <a:t>Do mal que pratiquei,</a:t>
            </a:r>
          </a:p>
          <a:p>
            <a:r>
              <a:rPr lang="pt-BR" dirty="0"/>
              <a:t>A confissão. </a:t>
            </a:r>
          </a:p>
        </p:txBody>
      </p:sp>
    </p:spTree>
    <p:extLst>
      <p:ext uri="{BB962C8B-B14F-4D97-AF65-F5344CB8AC3E}">
        <p14:creationId xmlns:p14="http://schemas.microsoft.com/office/powerpoint/2010/main" val="1874856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ORAÇÃO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01DE61D-DEF8-4FEE-A2CA-3B293E0914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Sê Tu, ó meu Senhor, </a:t>
            </a:r>
          </a:p>
          <a:p>
            <a:r>
              <a:rPr lang="pt-BR" dirty="0"/>
              <a:t>Propício ao pecador, </a:t>
            </a:r>
          </a:p>
          <a:p>
            <a:r>
              <a:rPr lang="pt-BR" dirty="0"/>
              <a:t>E dá-me Teu amor, </a:t>
            </a:r>
          </a:p>
          <a:p>
            <a:r>
              <a:rPr lang="pt-BR" dirty="0"/>
              <a:t>A Tua paz.</a:t>
            </a:r>
          </a:p>
        </p:txBody>
      </p:sp>
    </p:spTree>
    <p:extLst>
      <p:ext uri="{BB962C8B-B14F-4D97-AF65-F5344CB8AC3E}">
        <p14:creationId xmlns:p14="http://schemas.microsoft.com/office/powerpoint/2010/main" val="1002742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ORAÇÃO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E9ADA26-FFB7-4340-8560-9068FD47F2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Dirijo a Ti, Jesus, </a:t>
            </a:r>
          </a:p>
          <a:p>
            <a:r>
              <a:rPr lang="pt-BR" dirty="0"/>
              <a:t>Minha oração.</a:t>
            </a:r>
          </a:p>
          <a:p>
            <a:r>
              <a:rPr lang="pt-BR" dirty="0"/>
              <a:t>És </a:t>
            </a:r>
            <a:r>
              <a:rPr lang="pt-BR"/>
              <a:t>meu Amparo</a:t>
            </a:r>
            <a:r>
              <a:rPr lang="pt-BR" dirty="0"/>
              <a:t> aqui</a:t>
            </a:r>
          </a:p>
          <a:p>
            <a:r>
              <a:rPr lang="pt-BR" dirty="0"/>
              <a:t>Em aflição. </a:t>
            </a:r>
          </a:p>
        </p:txBody>
      </p:sp>
    </p:spTree>
    <p:extLst>
      <p:ext uri="{BB962C8B-B14F-4D97-AF65-F5344CB8AC3E}">
        <p14:creationId xmlns:p14="http://schemas.microsoft.com/office/powerpoint/2010/main" val="3138425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ORAÇÃO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659E38D-6829-4B7B-B873-C7061B8478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 me consolar, </a:t>
            </a:r>
          </a:p>
          <a:p>
            <a:r>
              <a:rPr lang="pt-BR" dirty="0" err="1"/>
              <a:t>Minh’alma</a:t>
            </a:r>
            <a:r>
              <a:rPr lang="pt-BR" dirty="0"/>
              <a:t> confortar, </a:t>
            </a:r>
          </a:p>
          <a:p>
            <a:r>
              <a:rPr lang="pt-BR" dirty="0"/>
              <a:t>Em tudo </a:t>
            </a:r>
            <a:r>
              <a:rPr lang="pt-BR"/>
              <a:t>me guardar, </a:t>
            </a:r>
            <a:endParaRPr lang="pt-BR" dirty="0"/>
          </a:p>
          <a:p>
            <a:r>
              <a:rPr lang="pt-BR" dirty="0"/>
              <a:t>Por Teu amor!</a:t>
            </a:r>
          </a:p>
        </p:txBody>
      </p:sp>
    </p:spTree>
    <p:extLst>
      <p:ext uri="{BB962C8B-B14F-4D97-AF65-F5344CB8AC3E}">
        <p14:creationId xmlns:p14="http://schemas.microsoft.com/office/powerpoint/2010/main" val="448616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60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ORAÇÃO A JESUS</vt:lpstr>
      <vt:lpstr>ORAÇÃO A JESUS</vt:lpstr>
      <vt:lpstr>ORAÇÃO A JESUS</vt:lpstr>
      <vt:lpstr>ORAÇÃO A JESUS</vt:lpstr>
      <vt:lpstr>ORAÇÃO A JESUS</vt:lpstr>
      <vt:lpstr>ORAÇÃO A JESUS</vt:lpstr>
      <vt:lpstr>ORAÇÃO A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2019-06-12T22:50:22Z</dcterms:modified>
</cp:coreProperties>
</file>

<file path=docProps/thumbnail.jpeg>
</file>